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9" r:id="rId2"/>
    <p:sldId id="348" r:id="rId3"/>
    <p:sldId id="343" r:id="rId4"/>
    <p:sldId id="347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37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9" autoAdjust="0"/>
    <p:restoredTop sz="93370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quoi ça vous sert ?</a:t>
            </a:r>
          </a:p>
          <a:p>
            <a:r>
              <a:rPr lang="fr-FR" dirty="0"/>
              <a:t>L’utilisez-vous ?</a:t>
            </a:r>
          </a:p>
          <a:p>
            <a:r>
              <a:rPr lang="fr-FR" sz="1700" b="1" dirty="0">
                <a:solidFill>
                  <a:srgbClr val="404040"/>
                </a:solidFill>
                <a:latin typeface="Quicksand-Bold"/>
              </a:rPr>
              <a:t>quelles démarches et services en ligne utilisez-vous le plus ?”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81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95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59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63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B5A6-B1EA-48CF-AD01-78CE3763826C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C864-E7DF-4154-A8CB-D08EABFDBBEE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229A-DBFD-4CBD-9608-F9072FC88EEA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9B5-20B1-4094-977F-D1F1DC411ECB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5B40-7587-45E0-A06B-36BEE34C90ED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3994-8B35-4967-8824-FD6BB19331BC}" type="datetime1">
              <a:rPr lang="fr-FR" smtClean="0"/>
              <a:t>23/02/2022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03C-AF35-4E1B-9568-08D7A8E3E944}" type="datetime1">
              <a:rPr lang="fr-FR" smtClean="0"/>
              <a:t>23/02/2022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B966-1CB4-44A8-9749-3A57D80EF73B}" type="datetime1">
              <a:rPr lang="fr-FR" smtClean="0"/>
              <a:t>23/02/2022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4C79-04BC-44B5-BB55-E2902DBF4FD1}" type="datetime1">
              <a:rPr lang="fr-FR" smtClean="0"/>
              <a:t>23/02/2022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88C-A16F-4275-83C4-9B350E171AA8}" type="datetime1">
              <a:rPr lang="fr-FR" smtClean="0"/>
              <a:t>23/02/2022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103A-E7A7-43D8-9A41-261C78A17A7F}" type="datetime1">
              <a:rPr lang="fr-FR" smtClean="0"/>
              <a:t>23/02/2022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Canva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BC01C-41A6-41B6-863E-34212B3DCB61}" type="datetime1">
              <a:rPr lang="fr-FR" smtClean="0"/>
              <a:t>23/02/2022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Canva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B703E4B0-4EA3-4DDA-B936-8882430532FD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239099" y="1641303"/>
            <a:ext cx="1126057" cy="2417549"/>
          </a:xfrm>
          <a:prstGeom prst="straightConnector1">
            <a:avLst/>
          </a:prstGeom>
          <a:ln w="190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633026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120B52B-6EFE-4448-B9DF-05101B148350}"/>
              </a:ext>
            </a:extLst>
          </p:cNvPr>
          <p:cNvSpPr txBox="1"/>
          <p:nvPr/>
        </p:nvSpPr>
        <p:spPr>
          <a:xfrm>
            <a:off x="344362" y="3558620"/>
            <a:ext cx="5400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 RDV sur le site : www.canva.com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C723161-7869-42E1-8044-A0FC3D331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5"/>
          <a:stretch/>
        </p:blipFill>
        <p:spPr>
          <a:xfrm>
            <a:off x="77312" y="4034793"/>
            <a:ext cx="6387470" cy="204491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5F98E069-1B61-4FE8-B96C-99507F37BECE}"/>
              </a:ext>
            </a:extLst>
          </p:cNvPr>
          <p:cNvSpPr/>
          <p:nvPr/>
        </p:nvSpPr>
        <p:spPr>
          <a:xfrm>
            <a:off x="6013416" y="4058852"/>
            <a:ext cx="451366" cy="145271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0A8F2A5-4A3F-4E4C-B810-0EEB42E5FD35}"/>
              </a:ext>
            </a:extLst>
          </p:cNvPr>
          <p:cNvSpPr txBox="1"/>
          <p:nvPr/>
        </p:nvSpPr>
        <p:spPr>
          <a:xfrm>
            <a:off x="4355840" y="50056"/>
            <a:ext cx="341733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/>
              <a:t> 🧐 </a:t>
            </a:r>
            <a:r>
              <a:rPr lang="fr-FR" sz="2400" b="1" dirty="0" err="1"/>
              <a:t>Canva</a:t>
            </a:r>
            <a:r>
              <a:rPr lang="fr-FR" sz="2400" b="1" dirty="0"/>
              <a:t>, c’est quoi?</a:t>
            </a:r>
            <a:endParaRPr lang="fr-FR" sz="2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3EF187-C9DE-4FD6-9451-D297A7F50514}"/>
              </a:ext>
            </a:extLst>
          </p:cNvPr>
          <p:cNvSpPr txBox="1"/>
          <p:nvPr/>
        </p:nvSpPr>
        <p:spPr>
          <a:xfrm>
            <a:off x="162490" y="884076"/>
            <a:ext cx="5273352" cy="2123658"/>
          </a:xfrm>
          <a:prstGeom prst="rect">
            <a:avLst/>
          </a:prstGeom>
          <a:solidFill>
            <a:schemeClr val="bg1"/>
          </a:solidFill>
          <a:ln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👉 </a:t>
            </a:r>
            <a:r>
              <a:rPr lang="fr-FR" sz="1200" dirty="0"/>
              <a:t>Un logiciel en ligne pour faire de la création graphique</a:t>
            </a:r>
          </a:p>
          <a:p>
            <a:endParaRPr lang="fr-FR" sz="1200" dirty="0"/>
          </a:p>
          <a:p>
            <a:r>
              <a:rPr lang="fr-FR" sz="1200" dirty="0"/>
              <a:t>👉 Accessible à tout le monde</a:t>
            </a:r>
          </a:p>
          <a:p>
            <a:endParaRPr lang="fr-FR" sz="1200" dirty="0"/>
          </a:p>
          <a:p>
            <a:r>
              <a:rPr lang="fr-FR" sz="1200" dirty="0"/>
              <a:t>👉 En grande partie gratuit (sauf quand je vois le symbole de la couronne :           )</a:t>
            </a:r>
          </a:p>
          <a:p>
            <a:endParaRPr lang="fr-FR" sz="1200" dirty="0"/>
          </a:p>
          <a:p>
            <a:r>
              <a:rPr lang="fr-FR" sz="1200" dirty="0"/>
              <a:t>👉 Choix très varié de supports de communication : </a:t>
            </a:r>
          </a:p>
          <a:p>
            <a:endParaRPr lang="fr-FR" sz="1200" dirty="0"/>
          </a:p>
          <a:p>
            <a:pPr algn="ctr"/>
            <a:r>
              <a:rPr lang="fr-FR" sz="1200" dirty="0"/>
              <a:t>Posters | Flyers | Réseaux sociaux | Cartes de visites </a:t>
            </a:r>
          </a:p>
          <a:p>
            <a:pPr algn="ctr"/>
            <a:r>
              <a:rPr lang="fr-FR" sz="1200" dirty="0"/>
              <a:t>CV |Cartes d’invitation | Faire part | …</a:t>
            </a:r>
            <a:endParaRPr lang="fr-FR" sz="1200" b="1" dirty="0"/>
          </a:p>
          <a:p>
            <a:endParaRPr lang="fr-FR" sz="1200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22BE1CB-B64A-4CEC-BD37-60EAAC54958C}"/>
              </a:ext>
            </a:extLst>
          </p:cNvPr>
          <p:cNvSpPr/>
          <p:nvPr/>
        </p:nvSpPr>
        <p:spPr>
          <a:xfrm>
            <a:off x="1025497" y="3506228"/>
            <a:ext cx="401217" cy="407525"/>
          </a:xfrm>
          <a:prstGeom prst="ellipse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3B46DF5-3E72-452E-9873-2A5F2EF18646}"/>
              </a:ext>
            </a:extLst>
          </p:cNvPr>
          <p:cNvSpPr txBox="1"/>
          <p:nvPr/>
        </p:nvSpPr>
        <p:spPr>
          <a:xfrm>
            <a:off x="6961758" y="1277439"/>
            <a:ext cx="3417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Créer un compte :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D8D238F-77A2-4B54-ACD4-7E528E127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005" y="895743"/>
            <a:ext cx="3067505" cy="2285592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2F02F57-BC48-49DC-A5EF-9C848BC99F62}"/>
              </a:ext>
            </a:extLst>
          </p:cNvPr>
          <p:cNvCxnSpPr>
            <a:cxnSpLocks/>
          </p:cNvCxnSpPr>
          <p:nvPr/>
        </p:nvCxnSpPr>
        <p:spPr>
          <a:xfrm flipV="1">
            <a:off x="8138517" y="1671836"/>
            <a:ext cx="839318" cy="472524"/>
          </a:xfrm>
          <a:prstGeom prst="straightConnector1">
            <a:avLst/>
          </a:prstGeom>
          <a:ln w="190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8638684-5DC5-438B-B8A4-6A83111F7D25}"/>
              </a:ext>
            </a:extLst>
          </p:cNvPr>
          <p:cNvCxnSpPr>
            <a:cxnSpLocks/>
          </p:cNvCxnSpPr>
          <p:nvPr/>
        </p:nvCxnSpPr>
        <p:spPr>
          <a:xfrm flipV="1">
            <a:off x="8122687" y="1860525"/>
            <a:ext cx="855148" cy="414722"/>
          </a:xfrm>
          <a:prstGeom prst="straightConnector1">
            <a:avLst/>
          </a:prstGeom>
          <a:ln w="190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5F70DF3-5A96-49E1-B5B1-E1E09B1A185D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8122687" y="2038539"/>
            <a:ext cx="839318" cy="384420"/>
          </a:xfrm>
          <a:prstGeom prst="straightConnector1">
            <a:avLst/>
          </a:prstGeom>
          <a:ln w="190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84B4445-2507-4B7C-8313-9ED7EDFF6944}"/>
              </a:ext>
            </a:extLst>
          </p:cNvPr>
          <p:cNvCxnSpPr>
            <a:cxnSpLocks/>
          </p:cNvCxnSpPr>
          <p:nvPr/>
        </p:nvCxnSpPr>
        <p:spPr>
          <a:xfrm flipV="1">
            <a:off x="8122687" y="2291183"/>
            <a:ext cx="839318" cy="309426"/>
          </a:xfrm>
          <a:prstGeom prst="straightConnector1">
            <a:avLst/>
          </a:prstGeom>
          <a:ln w="190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CFAA5A5-457A-43A0-A44F-981DBA082742}"/>
              </a:ext>
            </a:extLst>
          </p:cNvPr>
          <p:cNvSpPr txBox="1"/>
          <p:nvPr/>
        </p:nvSpPr>
        <p:spPr>
          <a:xfrm>
            <a:off x="6096000" y="1945905"/>
            <a:ext cx="2026687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Choisissez le moyen de création de votre compte </a:t>
            </a:r>
            <a:r>
              <a:rPr lang="fr-FR" sz="1400" dirty="0" err="1"/>
              <a:t>Canva</a:t>
            </a:r>
            <a:r>
              <a:rPr lang="fr-FR" sz="1400" dirty="0"/>
              <a:t> et remplissez le formulaire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F2346A3-9815-4A3F-8C53-FD6FA6C9E60E}"/>
              </a:ext>
            </a:extLst>
          </p:cNvPr>
          <p:cNvSpPr/>
          <p:nvPr/>
        </p:nvSpPr>
        <p:spPr>
          <a:xfrm>
            <a:off x="6341491" y="1233778"/>
            <a:ext cx="401217" cy="407525"/>
          </a:xfrm>
          <a:prstGeom prst="ellipse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6B5353D-0847-4739-A5BB-1B4CFCED2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35" r="15412" b="10533"/>
          <a:stretch/>
        </p:blipFill>
        <p:spPr>
          <a:xfrm>
            <a:off x="4937813" y="1608593"/>
            <a:ext cx="312787" cy="256447"/>
          </a:xfrm>
          <a:prstGeom prst="rect">
            <a:avLst/>
          </a:prstGeom>
        </p:spPr>
      </p:pic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B6477C0-5156-487E-B7C4-0B32EA8D3B55}"/>
              </a:ext>
            </a:extLst>
          </p:cNvPr>
          <p:cNvCxnSpPr>
            <a:cxnSpLocks/>
          </p:cNvCxnSpPr>
          <p:nvPr/>
        </p:nvCxnSpPr>
        <p:spPr>
          <a:xfrm>
            <a:off x="233265" y="3303037"/>
            <a:ext cx="5400092" cy="0"/>
          </a:xfrm>
          <a:prstGeom prst="line">
            <a:avLst/>
          </a:prstGeom>
          <a:ln w="28575">
            <a:solidFill>
              <a:srgbClr val="00803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8A99F150-A5EF-410F-92E8-607839A08622}"/>
              </a:ext>
            </a:extLst>
          </p:cNvPr>
          <p:cNvGrpSpPr/>
          <p:nvPr/>
        </p:nvGrpSpPr>
        <p:grpSpPr>
          <a:xfrm>
            <a:off x="7239669" y="3266715"/>
            <a:ext cx="4037498" cy="3305294"/>
            <a:chOff x="6484345" y="848750"/>
            <a:chExt cx="3818553" cy="3064672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B0A3B8E8-BE65-4109-A763-AE35E9586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0788" y="1154036"/>
              <a:ext cx="1974150" cy="2759386"/>
            </a:xfrm>
            <a:prstGeom prst="rect">
              <a:avLst/>
            </a:prstGeom>
          </p:spPr>
        </p:pic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658F5F07-47D8-4231-8BA7-A41251501784}"/>
                </a:ext>
              </a:extLst>
            </p:cNvPr>
            <p:cNvSpPr/>
            <p:nvPr/>
          </p:nvSpPr>
          <p:spPr>
            <a:xfrm>
              <a:off x="6484345" y="848750"/>
              <a:ext cx="401217" cy="407525"/>
            </a:xfrm>
            <a:prstGeom prst="ellipse">
              <a:avLst/>
            </a:prstGeom>
            <a:solidFill>
              <a:srgbClr val="008037"/>
            </a:solidFill>
            <a:ln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  <a:r>
                <a:rPr lang="fr-FR" sz="600" dirty="0"/>
                <a:t> bis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3E4151F-A515-4F9C-8338-A88A1B2B0081}"/>
                </a:ext>
              </a:extLst>
            </p:cNvPr>
            <p:cNvSpPr txBox="1"/>
            <p:nvPr/>
          </p:nvSpPr>
          <p:spPr>
            <a:xfrm>
              <a:off x="6885562" y="848750"/>
              <a:ext cx="34173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/>
                <a:t>Se connecter à son compte :</a:t>
              </a:r>
              <a:endParaRPr lang="fr-FR" dirty="0"/>
            </a:p>
          </p:txBody>
        </p:sp>
      </p:grp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C7AD9B81-F719-4615-BA7C-B708B2C9EAD9}"/>
              </a:ext>
            </a:extLst>
          </p:cNvPr>
          <p:cNvCxnSpPr>
            <a:cxnSpLocks/>
          </p:cNvCxnSpPr>
          <p:nvPr/>
        </p:nvCxnSpPr>
        <p:spPr>
          <a:xfrm>
            <a:off x="5601931" y="741574"/>
            <a:ext cx="36899" cy="2557806"/>
          </a:xfrm>
          <a:prstGeom prst="line">
            <a:avLst/>
          </a:prstGeom>
          <a:ln w="28575">
            <a:solidFill>
              <a:srgbClr val="00803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Ellipse 111">
            <a:extLst>
              <a:ext uri="{FF2B5EF4-FFF2-40B4-BE49-F238E27FC236}">
                <a16:creationId xmlns:a16="http://schemas.microsoft.com/office/drawing/2014/main" id="{3153C7E0-7F97-44AA-AE09-1EAADA22EFD7}"/>
              </a:ext>
            </a:extLst>
          </p:cNvPr>
          <p:cNvSpPr/>
          <p:nvPr/>
        </p:nvSpPr>
        <p:spPr>
          <a:xfrm>
            <a:off x="5494949" y="4058852"/>
            <a:ext cx="451366" cy="145271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8A86CCEE-0CF9-4D8F-A310-AADDBF3D46E2}"/>
              </a:ext>
            </a:extLst>
          </p:cNvPr>
          <p:cNvCxnSpPr>
            <a:cxnSpLocks/>
            <a:stCxn id="112" idx="0"/>
            <a:endCxn id="53" idx="2"/>
          </p:cNvCxnSpPr>
          <p:nvPr/>
        </p:nvCxnSpPr>
        <p:spPr>
          <a:xfrm flipV="1">
            <a:off x="5720632" y="3486476"/>
            <a:ext cx="1519037" cy="572376"/>
          </a:xfrm>
          <a:prstGeom prst="straightConnector1">
            <a:avLst/>
          </a:prstGeom>
          <a:ln w="190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1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A656232-08AA-4C81-8A67-B5A650279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7" y="1492254"/>
            <a:ext cx="12192000" cy="537768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39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💡 Accueil </a:t>
            </a:r>
            <a:endParaRPr lang="fr-FR" sz="40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55056DA-2BD5-400A-B895-0AEDD77B1E06}"/>
              </a:ext>
            </a:extLst>
          </p:cNvPr>
          <p:cNvSpPr txBox="1"/>
          <p:nvPr/>
        </p:nvSpPr>
        <p:spPr>
          <a:xfrm>
            <a:off x="149675" y="700228"/>
            <a:ext cx="4447379" cy="830997"/>
          </a:xfrm>
          <a:prstGeom prst="rect">
            <a:avLst/>
          </a:prstGeom>
          <a:solidFill>
            <a:srgbClr val="008037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🧐 sur l’écran d’accueil, je retrouve mes travaux précédents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0E25983-9705-4213-B034-F8352F370099}"/>
              </a:ext>
            </a:extLst>
          </p:cNvPr>
          <p:cNvSpPr/>
          <p:nvPr/>
        </p:nvSpPr>
        <p:spPr>
          <a:xfrm>
            <a:off x="138788" y="3853488"/>
            <a:ext cx="1270133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FA13385-A79A-45B2-8729-E5BBDF9CCD4B}"/>
              </a:ext>
            </a:extLst>
          </p:cNvPr>
          <p:cNvSpPr txBox="1"/>
          <p:nvPr/>
        </p:nvSpPr>
        <p:spPr>
          <a:xfrm>
            <a:off x="51545" y="5334074"/>
            <a:ext cx="1749264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Je peux travailler à plusieurs sur un document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8571E320-85B1-4E88-BE88-B2BD0CC0C2BF}"/>
              </a:ext>
            </a:extLst>
          </p:cNvPr>
          <p:cNvCxnSpPr>
            <a:cxnSpLocks/>
            <a:stCxn id="65" idx="0"/>
            <a:endCxn id="47" idx="4"/>
          </p:cNvCxnSpPr>
          <p:nvPr/>
        </p:nvCxnSpPr>
        <p:spPr>
          <a:xfrm flipH="1" flipV="1">
            <a:off x="773855" y="4288403"/>
            <a:ext cx="152322" cy="1045671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7831D9F6-532B-4346-9D97-3A76EBBAA41C}"/>
              </a:ext>
            </a:extLst>
          </p:cNvPr>
          <p:cNvSpPr/>
          <p:nvPr/>
        </p:nvSpPr>
        <p:spPr>
          <a:xfrm>
            <a:off x="10595292" y="1547669"/>
            <a:ext cx="1596708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014B1BD-4C26-413D-A67B-55364733AE55}"/>
              </a:ext>
            </a:extLst>
          </p:cNvPr>
          <p:cNvSpPr txBox="1"/>
          <p:nvPr/>
        </p:nvSpPr>
        <p:spPr>
          <a:xfrm>
            <a:off x="8373086" y="914805"/>
            <a:ext cx="219903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Pour créer un document personnalisé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4601CA0B-2F81-4C42-AA3C-2754C363EC49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10572119" y="1176415"/>
            <a:ext cx="781681" cy="43491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692CBBCA-014B-4070-AC79-9883881C715D}"/>
              </a:ext>
            </a:extLst>
          </p:cNvPr>
          <p:cNvSpPr/>
          <p:nvPr/>
        </p:nvSpPr>
        <p:spPr>
          <a:xfrm>
            <a:off x="5297646" y="2042704"/>
            <a:ext cx="1596708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02A533D-75CD-4105-B9B3-3191008053AD}"/>
              </a:ext>
            </a:extLst>
          </p:cNvPr>
          <p:cNvSpPr txBox="1"/>
          <p:nvPr/>
        </p:nvSpPr>
        <p:spPr>
          <a:xfrm>
            <a:off x="2277086" y="1769260"/>
            <a:ext cx="219903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Pour chercher un type de document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CB7CCF9-3D7A-420C-B68A-8DEE0FF9CF82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4476119" y="2030870"/>
            <a:ext cx="821527" cy="229291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F44380B8-1395-4516-8ECA-DADD238B7108}"/>
              </a:ext>
            </a:extLst>
          </p:cNvPr>
          <p:cNvSpPr/>
          <p:nvPr/>
        </p:nvSpPr>
        <p:spPr>
          <a:xfrm>
            <a:off x="1793358" y="4987167"/>
            <a:ext cx="1425703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38928F5-60A1-4478-A2E1-A9B257802A36}"/>
              </a:ext>
            </a:extLst>
          </p:cNvPr>
          <p:cNvSpPr txBox="1"/>
          <p:nvPr/>
        </p:nvSpPr>
        <p:spPr>
          <a:xfrm>
            <a:off x="3673212" y="4873875"/>
            <a:ext cx="219903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Pour retrouvez mes derniers travaux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53B0C991-5486-4B7A-903E-2EFFD1F18C0F}"/>
              </a:ext>
            </a:extLst>
          </p:cNvPr>
          <p:cNvCxnSpPr>
            <a:cxnSpLocks/>
            <a:endCxn id="49" idx="6"/>
          </p:cNvCxnSpPr>
          <p:nvPr/>
        </p:nvCxnSpPr>
        <p:spPr>
          <a:xfrm flipH="1">
            <a:off x="3219061" y="5135485"/>
            <a:ext cx="454151" cy="6914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85EE831F-4A02-4BF9-9740-B3885FC05483}"/>
              </a:ext>
            </a:extLst>
          </p:cNvPr>
          <p:cNvSpPr/>
          <p:nvPr/>
        </p:nvSpPr>
        <p:spPr>
          <a:xfrm>
            <a:off x="1843121" y="3240832"/>
            <a:ext cx="1515899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26C5D05-7AF6-4536-AAAE-0C0B75EFE1E4}"/>
              </a:ext>
            </a:extLst>
          </p:cNvPr>
          <p:cNvSpPr txBox="1"/>
          <p:nvPr/>
        </p:nvSpPr>
        <p:spPr>
          <a:xfrm>
            <a:off x="3743217" y="3105669"/>
            <a:ext cx="335737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Modèle proposés en fonction de mes derniers documents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EE518F8-8207-4F2D-ABF0-EA1B0D718887}"/>
              </a:ext>
            </a:extLst>
          </p:cNvPr>
          <p:cNvCxnSpPr>
            <a:cxnSpLocks/>
            <a:endCxn id="54" idx="6"/>
          </p:cNvCxnSpPr>
          <p:nvPr/>
        </p:nvCxnSpPr>
        <p:spPr>
          <a:xfrm flipH="1">
            <a:off x="3359020" y="3389150"/>
            <a:ext cx="363955" cy="6914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6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80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🧭 Tour du propriétaire !</a:t>
            </a:r>
            <a:endParaRPr lang="fr-FR" sz="4000" dirty="0"/>
          </a:p>
        </p:txBody>
      </p: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8FAB6F67-1A87-45B4-B123-0D4DB9D80DA5}"/>
              </a:ext>
            </a:extLst>
          </p:cNvPr>
          <p:cNvGrpSpPr/>
          <p:nvPr/>
        </p:nvGrpSpPr>
        <p:grpSpPr>
          <a:xfrm>
            <a:off x="6804143" y="4266259"/>
            <a:ext cx="5341222" cy="2439190"/>
            <a:chOff x="6683808" y="786858"/>
            <a:chExt cx="5341222" cy="2439190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068C0F1-E82A-42EF-8705-EA079222E1B3}"/>
                </a:ext>
              </a:extLst>
            </p:cNvPr>
            <p:cNvSpPr txBox="1"/>
            <p:nvPr/>
          </p:nvSpPr>
          <p:spPr>
            <a:xfrm>
              <a:off x="6762785" y="975945"/>
              <a:ext cx="3318100" cy="738664"/>
            </a:xfrm>
            <a:prstGeom prst="rect">
              <a:avLst/>
            </a:prstGeom>
            <a:noFill/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Quand je sélectionne une image je peux la redimensionner en étirant le rectangle (grâce au cadres bleu et aux points blancs)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65367F73-773F-4D8D-98FE-41B895831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99"/>
            <a:stretch/>
          </p:blipFill>
          <p:spPr>
            <a:xfrm>
              <a:off x="8892782" y="2656663"/>
              <a:ext cx="3132248" cy="400106"/>
            </a:xfrm>
            <a:prstGeom prst="rect">
              <a:avLst/>
            </a:prstGeom>
            <a:ln>
              <a:solidFill>
                <a:srgbClr val="008037"/>
              </a:solidFill>
            </a:ln>
          </p:spPr>
        </p:pic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7CC9A552-66D4-4031-B257-45BE438B4C78}"/>
                </a:ext>
              </a:extLst>
            </p:cNvPr>
            <p:cNvCxnSpPr>
              <a:cxnSpLocks/>
              <a:stCxn id="39" idx="3"/>
              <a:endCxn id="37" idx="1"/>
            </p:cNvCxnSpPr>
            <p:nvPr/>
          </p:nvCxnSpPr>
          <p:spPr>
            <a:xfrm>
              <a:off x="8560297" y="2856716"/>
              <a:ext cx="332485" cy="0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DBB01CF-7579-4290-B53F-32E0F423DF0E}"/>
                </a:ext>
              </a:extLst>
            </p:cNvPr>
            <p:cNvSpPr txBox="1"/>
            <p:nvPr/>
          </p:nvSpPr>
          <p:spPr>
            <a:xfrm>
              <a:off x="6683808" y="2487384"/>
              <a:ext cx="1876489" cy="7386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Les options de modifications des images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FFBEA6E0-7B75-49EB-A458-6CBF268859DA}"/>
                </a:ext>
              </a:extLst>
            </p:cNvPr>
            <p:cNvCxnSpPr>
              <a:cxnSpLocks/>
              <a:stCxn id="39" idx="0"/>
            </p:cNvCxnSpPr>
            <p:nvPr/>
          </p:nvCxnSpPr>
          <p:spPr>
            <a:xfrm flipV="1">
              <a:off x="7622053" y="2250922"/>
              <a:ext cx="253971" cy="236462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1D6C3AAD-734A-4C60-80E4-A0BB459CA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56373" y="786858"/>
              <a:ext cx="1206398" cy="1092706"/>
            </a:xfrm>
            <a:prstGeom prst="rect">
              <a:avLst/>
            </a:prstGeom>
          </p:spPr>
        </p:pic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7A65E30B-A6DD-474A-92A9-3B99DA22A121}"/>
                </a:ext>
              </a:extLst>
            </p:cNvPr>
            <p:cNvCxnSpPr>
              <a:cxnSpLocks/>
              <a:stCxn id="36" idx="3"/>
              <a:endCxn id="41" idx="1"/>
            </p:cNvCxnSpPr>
            <p:nvPr/>
          </p:nvCxnSpPr>
          <p:spPr>
            <a:xfrm flipV="1">
              <a:off x="10080885" y="1333211"/>
              <a:ext cx="475488" cy="12066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109C213E-22BF-476D-9408-F2871B374844}"/>
              </a:ext>
            </a:extLst>
          </p:cNvPr>
          <p:cNvSpPr txBox="1"/>
          <p:nvPr/>
        </p:nvSpPr>
        <p:spPr>
          <a:xfrm>
            <a:off x="860277" y="5305650"/>
            <a:ext cx="4926817" cy="954107"/>
          </a:xfrm>
          <a:prstGeom prst="rect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💡 Quand je passe ma souris sur les options, je vois le détail de ce qu’elles proposent comme changement.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👉 Je peux tout essayer, puisque que je peux revenir en arrière à tout moment.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B9FE03AD-EA32-4698-86AD-AC7FD148C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533" y="5347607"/>
            <a:ext cx="4867954" cy="400106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9AF6CDD-6F02-40D6-A4D8-2D56E9626C3E}"/>
              </a:ext>
            </a:extLst>
          </p:cNvPr>
          <p:cNvCxnSpPr>
            <a:cxnSpLocks/>
          </p:cNvCxnSpPr>
          <p:nvPr/>
        </p:nvCxnSpPr>
        <p:spPr>
          <a:xfrm>
            <a:off x="6598298" y="730998"/>
            <a:ext cx="0" cy="5987043"/>
          </a:xfrm>
          <a:prstGeom prst="line">
            <a:avLst/>
          </a:prstGeom>
          <a:ln w="28575">
            <a:solidFill>
              <a:srgbClr val="00803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5CF391B-9C1B-44A0-B8FB-B79CCA594F89}"/>
              </a:ext>
            </a:extLst>
          </p:cNvPr>
          <p:cNvGrpSpPr/>
          <p:nvPr/>
        </p:nvGrpSpPr>
        <p:grpSpPr>
          <a:xfrm>
            <a:off x="19374" y="1062754"/>
            <a:ext cx="6530368" cy="3618511"/>
            <a:chOff x="5662423" y="2961528"/>
            <a:chExt cx="6530368" cy="3618511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1CF5365D-8E2C-4ACA-8790-F1461C3D6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1642" b="16381"/>
            <a:stretch/>
          </p:blipFill>
          <p:spPr>
            <a:xfrm>
              <a:off x="8394742" y="3031856"/>
              <a:ext cx="2663381" cy="3505772"/>
            </a:xfrm>
            <a:prstGeom prst="rect">
              <a:avLst/>
            </a:prstGeom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3EE6A223-5838-40B6-8F4A-0321F5313770}"/>
                </a:ext>
              </a:extLst>
            </p:cNvPr>
            <p:cNvSpPr txBox="1"/>
            <p:nvPr/>
          </p:nvSpPr>
          <p:spPr>
            <a:xfrm>
              <a:off x="10568993" y="5269162"/>
              <a:ext cx="1623798" cy="767342"/>
            </a:xfrm>
            <a:prstGeom prst="rect">
              <a:avLst/>
            </a:prstGeom>
            <a:noFill/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Vous trouvez sur la gauche différents modèles.</a:t>
              </a:r>
            </a:p>
          </p:txBody>
        </p: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63D7EDAE-0548-4C4A-93AD-66769270768E}"/>
                </a:ext>
              </a:extLst>
            </p:cNvPr>
            <p:cNvCxnSpPr>
              <a:cxnSpLocks/>
              <a:stCxn id="57" idx="1"/>
            </p:cNvCxnSpPr>
            <p:nvPr/>
          </p:nvCxnSpPr>
          <p:spPr>
            <a:xfrm flipH="1" flipV="1">
              <a:off x="9920790" y="4709060"/>
              <a:ext cx="648203" cy="943773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FA339E96-C2A3-4241-9429-B2EEE05BA88F}"/>
                </a:ext>
              </a:extLst>
            </p:cNvPr>
            <p:cNvSpPr/>
            <p:nvPr/>
          </p:nvSpPr>
          <p:spPr>
            <a:xfrm>
              <a:off x="10241251" y="3007064"/>
              <a:ext cx="548600" cy="30887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7BB94A66-43B0-41D3-B476-9A34E44143BA}"/>
                </a:ext>
              </a:extLst>
            </p:cNvPr>
            <p:cNvCxnSpPr>
              <a:cxnSpLocks/>
              <a:stCxn id="61" idx="0"/>
              <a:endCxn id="59" idx="5"/>
            </p:cNvCxnSpPr>
            <p:nvPr/>
          </p:nvCxnSpPr>
          <p:spPr>
            <a:xfrm flipH="1" flipV="1">
              <a:off x="10709510" y="3270709"/>
              <a:ext cx="874674" cy="108337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B78D311A-42D8-4D19-A6C6-C67409A26C85}"/>
                </a:ext>
              </a:extLst>
            </p:cNvPr>
            <p:cNvSpPr txBox="1"/>
            <p:nvPr/>
          </p:nvSpPr>
          <p:spPr>
            <a:xfrm>
              <a:off x="10992424" y="3379046"/>
              <a:ext cx="1183519" cy="7386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Pour annuler la dernière action</a:t>
              </a: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F3C44385-D4D4-434B-874C-5C19834CAD12}"/>
                </a:ext>
              </a:extLst>
            </p:cNvPr>
            <p:cNvSpPr/>
            <p:nvPr/>
          </p:nvSpPr>
          <p:spPr>
            <a:xfrm>
              <a:off x="8187581" y="3340252"/>
              <a:ext cx="548600" cy="30887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0E4B16F8-AEC3-473E-904E-B73959B5E048}"/>
                </a:ext>
              </a:extLst>
            </p:cNvPr>
            <p:cNvSpPr/>
            <p:nvPr/>
          </p:nvSpPr>
          <p:spPr>
            <a:xfrm>
              <a:off x="8271557" y="3693462"/>
              <a:ext cx="548600" cy="30887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8F54B1D0-8332-4D16-888D-60116FEA098C}"/>
                </a:ext>
              </a:extLst>
            </p:cNvPr>
            <p:cNvSpPr/>
            <p:nvPr/>
          </p:nvSpPr>
          <p:spPr>
            <a:xfrm>
              <a:off x="8271557" y="4060570"/>
              <a:ext cx="548600" cy="30887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CCBABA0F-600F-4B20-ACC7-EE2AB2C9BD50}"/>
                </a:ext>
              </a:extLst>
            </p:cNvPr>
            <p:cNvSpPr/>
            <p:nvPr/>
          </p:nvSpPr>
          <p:spPr>
            <a:xfrm>
              <a:off x="8271557" y="4400181"/>
              <a:ext cx="548600" cy="30887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139DB400-E97B-478C-866E-63E9C317F145}"/>
                </a:ext>
              </a:extLst>
            </p:cNvPr>
            <p:cNvSpPr/>
            <p:nvPr/>
          </p:nvSpPr>
          <p:spPr>
            <a:xfrm>
              <a:off x="8271557" y="4775111"/>
              <a:ext cx="548600" cy="30887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8A2D9C78-372E-4AAF-8106-15EB580C697F}"/>
                </a:ext>
              </a:extLst>
            </p:cNvPr>
            <p:cNvSpPr/>
            <p:nvPr/>
          </p:nvSpPr>
          <p:spPr>
            <a:xfrm>
              <a:off x="8245570" y="5114722"/>
              <a:ext cx="548600" cy="30887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694F74A2-D1C1-4995-A3F9-C5E6EFD9D8C6}"/>
                </a:ext>
              </a:extLst>
            </p:cNvPr>
            <p:cNvCxnSpPr>
              <a:cxnSpLocks/>
              <a:stCxn id="69" idx="3"/>
              <a:endCxn id="62" idx="2"/>
            </p:cNvCxnSpPr>
            <p:nvPr/>
          </p:nvCxnSpPr>
          <p:spPr>
            <a:xfrm>
              <a:off x="7717066" y="3422551"/>
              <a:ext cx="470515" cy="72141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BB2A2927-114E-4752-A300-25CD11880A3A}"/>
                </a:ext>
              </a:extLst>
            </p:cNvPr>
            <p:cNvSpPr txBox="1"/>
            <p:nvPr/>
          </p:nvSpPr>
          <p:spPr>
            <a:xfrm>
              <a:off x="5852904" y="3053219"/>
              <a:ext cx="1864162" cy="7386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Les différents modèles proposés selon le type de document choisi</a:t>
              </a:r>
            </a:p>
          </p:txBody>
        </p:sp>
        <p:cxnSp>
          <p:nvCxnSpPr>
            <p:cNvPr id="70" name="Connecteur droit avec flèche 69">
              <a:extLst>
                <a:ext uri="{FF2B5EF4-FFF2-40B4-BE49-F238E27FC236}">
                  <a16:creationId xmlns:a16="http://schemas.microsoft.com/office/drawing/2014/main" id="{E65C1AB2-A2A8-4744-97D1-7BEB4ED09534}"/>
                </a:ext>
              </a:extLst>
            </p:cNvPr>
            <p:cNvCxnSpPr>
              <a:cxnSpLocks/>
              <a:stCxn id="71" idx="3"/>
              <a:endCxn id="63" idx="2"/>
            </p:cNvCxnSpPr>
            <p:nvPr/>
          </p:nvCxnSpPr>
          <p:spPr>
            <a:xfrm flipV="1">
              <a:off x="7760352" y="3847902"/>
              <a:ext cx="511205" cy="261610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CFDB877C-927A-4189-9C69-B72F923474FC}"/>
                </a:ext>
              </a:extLst>
            </p:cNvPr>
            <p:cNvSpPr txBox="1"/>
            <p:nvPr/>
          </p:nvSpPr>
          <p:spPr>
            <a:xfrm>
              <a:off x="5662423" y="3847902"/>
              <a:ext cx="2097929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Dessins, formes… à ajouter à votre document</a:t>
              </a:r>
            </a:p>
          </p:txBody>
        </p: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9A7AE467-3C3C-4124-8531-EBABA434075C}"/>
                </a:ext>
              </a:extLst>
            </p:cNvPr>
            <p:cNvCxnSpPr>
              <a:cxnSpLocks/>
              <a:stCxn id="73" idx="3"/>
              <a:endCxn id="64" idx="2"/>
            </p:cNvCxnSpPr>
            <p:nvPr/>
          </p:nvCxnSpPr>
          <p:spPr>
            <a:xfrm flipV="1">
              <a:off x="7772974" y="4215010"/>
              <a:ext cx="498583" cy="527076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5782C99C-76BE-4931-9861-E9E04F5CAC0A}"/>
                </a:ext>
              </a:extLst>
            </p:cNvPr>
            <p:cNvSpPr txBox="1"/>
            <p:nvPr/>
          </p:nvSpPr>
          <p:spPr>
            <a:xfrm>
              <a:off x="5912287" y="4480476"/>
              <a:ext cx="1860687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Importer des images ou vidéos dans </a:t>
              </a:r>
              <a:r>
                <a:rPr lang="fr-FR" sz="1400" dirty="0" err="1"/>
                <a:t>Canva</a:t>
              </a:r>
              <a:endParaRPr lang="fr-FR" sz="1400" dirty="0"/>
            </a:p>
          </p:txBody>
        </p: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6E04B5C7-B3AD-43F1-AF77-82B76D5847B8}"/>
                </a:ext>
              </a:extLst>
            </p:cNvPr>
            <p:cNvCxnSpPr>
              <a:cxnSpLocks/>
              <a:stCxn id="75" idx="3"/>
              <a:endCxn id="65" idx="2"/>
            </p:cNvCxnSpPr>
            <p:nvPr/>
          </p:nvCxnSpPr>
          <p:spPr>
            <a:xfrm flipV="1">
              <a:off x="7790637" y="4554621"/>
              <a:ext cx="480920" cy="813200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3E5F095-4511-4B9B-B325-C7E978338B9B}"/>
                </a:ext>
              </a:extLst>
            </p:cNvPr>
            <p:cNvSpPr txBox="1"/>
            <p:nvPr/>
          </p:nvSpPr>
          <p:spPr>
            <a:xfrm>
              <a:off x="6575772" y="5106211"/>
              <a:ext cx="1214865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Créer une zone de texte</a:t>
              </a:r>
            </a:p>
          </p:txBody>
        </p: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960E999A-7B0F-4D9B-8161-35820D187045}"/>
                </a:ext>
              </a:extLst>
            </p:cNvPr>
            <p:cNvCxnSpPr>
              <a:cxnSpLocks/>
              <a:stCxn id="77" idx="3"/>
              <a:endCxn id="66" idx="2"/>
            </p:cNvCxnSpPr>
            <p:nvPr/>
          </p:nvCxnSpPr>
          <p:spPr>
            <a:xfrm flipV="1">
              <a:off x="7779493" y="4929551"/>
              <a:ext cx="492064" cy="996195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790F7C1A-356D-4860-82DA-FFB19DA2D26C}"/>
                </a:ext>
              </a:extLst>
            </p:cNvPr>
            <p:cNvSpPr txBox="1"/>
            <p:nvPr/>
          </p:nvSpPr>
          <p:spPr>
            <a:xfrm>
              <a:off x="6012112" y="5771857"/>
              <a:ext cx="1767381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Styles pré-enregistrés</a:t>
              </a:r>
            </a:p>
          </p:txBody>
        </p: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B7838FDA-9ACD-4811-81DB-AC2105E0EBCD}"/>
                </a:ext>
              </a:extLst>
            </p:cNvPr>
            <p:cNvCxnSpPr>
              <a:cxnSpLocks/>
              <a:stCxn id="79" idx="3"/>
              <a:endCxn id="67" idx="2"/>
            </p:cNvCxnSpPr>
            <p:nvPr/>
          </p:nvCxnSpPr>
          <p:spPr>
            <a:xfrm flipV="1">
              <a:off x="7772974" y="5269162"/>
              <a:ext cx="472596" cy="1156989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55C5CF2-B807-439E-B3C9-502C18EC43AF}"/>
                </a:ext>
              </a:extLst>
            </p:cNvPr>
            <p:cNvSpPr txBox="1"/>
            <p:nvPr/>
          </p:nvSpPr>
          <p:spPr>
            <a:xfrm>
              <a:off x="6005592" y="6272262"/>
              <a:ext cx="1767382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D’autres possibilités</a:t>
              </a: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32798662-6AAA-4D23-B3E0-9AF390BC0DE6}"/>
                </a:ext>
              </a:extLst>
            </p:cNvPr>
            <p:cNvSpPr/>
            <p:nvPr/>
          </p:nvSpPr>
          <p:spPr>
            <a:xfrm>
              <a:off x="8358912" y="2961528"/>
              <a:ext cx="548600" cy="308879"/>
            </a:xfrm>
            <a:prstGeom prst="ellipse">
              <a:avLst/>
            </a:prstGeom>
            <a:noFill/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39F4089E-5115-44FF-AF7E-7BDB066A4066}"/>
                </a:ext>
              </a:extLst>
            </p:cNvPr>
            <p:cNvCxnSpPr>
              <a:cxnSpLocks/>
              <a:stCxn id="82" idx="0"/>
              <a:endCxn id="80" idx="5"/>
            </p:cNvCxnSpPr>
            <p:nvPr/>
          </p:nvCxnSpPr>
          <p:spPr>
            <a:xfrm flipH="1" flipV="1">
              <a:off x="8827171" y="3225173"/>
              <a:ext cx="1425830" cy="459543"/>
            </a:xfrm>
            <a:prstGeom prst="straightConnector1">
              <a:avLst/>
            </a:prstGeom>
            <a:ln w="571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B3B78D19-E35B-4370-9E2A-E41A530110F3}"/>
                </a:ext>
              </a:extLst>
            </p:cNvPr>
            <p:cNvSpPr txBox="1"/>
            <p:nvPr/>
          </p:nvSpPr>
          <p:spPr>
            <a:xfrm>
              <a:off x="9619635" y="3684716"/>
              <a:ext cx="1266732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3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Retour à la page d’accueil</a:t>
              </a: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0E9BF848-40A9-4264-ABEF-9F21B23A0ED2}"/>
              </a:ext>
            </a:extLst>
          </p:cNvPr>
          <p:cNvGrpSpPr/>
          <p:nvPr/>
        </p:nvGrpSpPr>
        <p:grpSpPr>
          <a:xfrm>
            <a:off x="6673781" y="1106117"/>
            <a:ext cx="5518219" cy="2528279"/>
            <a:chOff x="459973" y="4230031"/>
            <a:chExt cx="5518219" cy="2528279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F7E48E50-6C49-45C0-8E11-BB17D449F4AF}"/>
                </a:ext>
              </a:extLst>
            </p:cNvPr>
            <p:cNvGrpSpPr/>
            <p:nvPr/>
          </p:nvGrpSpPr>
          <p:grpSpPr>
            <a:xfrm>
              <a:off x="459973" y="4230031"/>
              <a:ext cx="5518219" cy="2528279"/>
              <a:chOff x="264885" y="958194"/>
              <a:chExt cx="6291838" cy="341154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9DA6BC54-6DA3-4BEA-B625-2C916CF228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11970"/>
              <a:stretch/>
            </p:blipFill>
            <p:spPr>
              <a:xfrm>
                <a:off x="584088" y="2182945"/>
                <a:ext cx="5691767" cy="2186789"/>
              </a:xfrm>
              <a:prstGeom prst="rect">
                <a:avLst/>
              </a:prstGeom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17EA1FE-2447-42B4-BC55-7F9FF553209D}"/>
                  </a:ext>
                </a:extLst>
              </p:cNvPr>
              <p:cNvSpPr txBox="1"/>
              <p:nvPr/>
            </p:nvSpPr>
            <p:spPr>
              <a:xfrm>
                <a:off x="442358" y="3109174"/>
                <a:ext cx="3318055" cy="7060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37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/>
                  <a:t>💡 Quand je sélectionne du texte, j’ai différentes options qui s’affichent</a:t>
                </a:r>
              </a:p>
            </p:txBody>
          </p: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4411BDEC-844D-4947-BBC0-30950B7438E9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V="1">
                <a:off x="2101387" y="2542768"/>
                <a:ext cx="780875" cy="566406"/>
              </a:xfrm>
              <a:prstGeom prst="straightConnector1">
                <a:avLst/>
              </a:prstGeom>
              <a:ln w="19050">
                <a:solidFill>
                  <a:srgbClr val="00803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E73A8D97-695C-48A2-B767-A715CD477DE7}"/>
                  </a:ext>
                </a:extLst>
              </p:cNvPr>
              <p:cNvSpPr/>
              <p:nvPr/>
            </p:nvSpPr>
            <p:spPr>
              <a:xfrm>
                <a:off x="532043" y="2103547"/>
                <a:ext cx="5777178" cy="439221"/>
              </a:xfrm>
              <a:prstGeom prst="ellipse">
                <a:avLst/>
              </a:prstGeom>
              <a:noFill/>
              <a:ln w="28575">
                <a:solidFill>
                  <a:srgbClr val="0080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18DC2153-2118-46CF-8F9A-873388D4B5B7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 flipH="1" flipV="1">
                <a:off x="812808" y="1827034"/>
                <a:ext cx="160950" cy="342649"/>
              </a:xfrm>
              <a:prstGeom prst="straightConnector1">
                <a:avLst/>
              </a:prstGeom>
              <a:ln w="19050">
                <a:solidFill>
                  <a:srgbClr val="00803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AD85687-7ED1-43B3-A759-81BB72984102}"/>
                  </a:ext>
                </a:extLst>
              </p:cNvPr>
              <p:cNvSpPr txBox="1"/>
              <p:nvPr/>
            </p:nvSpPr>
            <p:spPr>
              <a:xfrm>
                <a:off x="264885" y="1121025"/>
                <a:ext cx="1095847" cy="706008"/>
              </a:xfrm>
              <a:prstGeom prst="rect">
                <a:avLst/>
              </a:prstGeom>
              <a:noFill/>
              <a:ln w="19050">
                <a:solidFill>
                  <a:srgbClr val="008037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/>
                  <a:t>Police d’écriture</a:t>
                </a:r>
              </a:p>
            </p:txBody>
          </p: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C1024436-7EC7-4EA1-B741-1E86B4BA258E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 flipH="1" flipV="1">
                <a:off x="1972166" y="1723745"/>
                <a:ext cx="84497" cy="350730"/>
              </a:xfrm>
              <a:prstGeom prst="straightConnector1">
                <a:avLst/>
              </a:prstGeom>
              <a:ln w="19050">
                <a:solidFill>
                  <a:srgbClr val="00803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CF2A948-41D2-465F-B0FD-76B9F46BC58C}"/>
                  </a:ext>
                </a:extLst>
              </p:cNvPr>
              <p:cNvSpPr txBox="1"/>
              <p:nvPr/>
            </p:nvSpPr>
            <p:spPr>
              <a:xfrm>
                <a:off x="1515713" y="1017737"/>
                <a:ext cx="912907" cy="706008"/>
              </a:xfrm>
              <a:prstGeom prst="rect">
                <a:avLst/>
              </a:prstGeom>
              <a:noFill/>
              <a:ln w="19050">
                <a:solidFill>
                  <a:srgbClr val="008037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/>
                  <a:t>Taille de la police</a:t>
                </a:r>
              </a:p>
            </p:txBody>
          </p: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A563FEDE-9A3B-4561-9F3B-1B838269A8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7027" y="1803142"/>
                <a:ext cx="475087" cy="313264"/>
              </a:xfrm>
              <a:prstGeom prst="straightConnector1">
                <a:avLst/>
              </a:prstGeom>
              <a:ln w="19050">
                <a:solidFill>
                  <a:srgbClr val="00803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11D11A63-21AF-456D-9804-D8D66F84E9E9}"/>
                  </a:ext>
                </a:extLst>
              </p:cNvPr>
              <p:cNvSpPr txBox="1"/>
              <p:nvPr/>
            </p:nvSpPr>
            <p:spPr>
              <a:xfrm>
                <a:off x="2556303" y="1017737"/>
                <a:ext cx="1348036" cy="706008"/>
              </a:xfrm>
              <a:prstGeom prst="rect">
                <a:avLst/>
              </a:prstGeom>
              <a:noFill/>
              <a:ln w="19050">
                <a:solidFill>
                  <a:srgbClr val="008037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/>
                  <a:t>Couleur de la police</a:t>
                </a:r>
              </a:p>
            </p:txBody>
          </p: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3B26F3DA-F2C2-4AA1-95B6-69193E587175}"/>
                  </a:ext>
                </a:extLst>
              </p:cNvPr>
              <p:cNvCxnSpPr>
                <a:cxnSpLocks/>
                <a:stCxn id="15" idx="0"/>
                <a:endCxn id="31" idx="2"/>
              </p:cNvCxnSpPr>
              <p:nvPr/>
            </p:nvCxnSpPr>
            <p:spPr>
              <a:xfrm flipV="1">
                <a:off x="3420632" y="1664202"/>
                <a:ext cx="1231769" cy="439345"/>
              </a:xfrm>
              <a:prstGeom prst="straightConnector1">
                <a:avLst/>
              </a:prstGeom>
              <a:ln w="19050">
                <a:solidFill>
                  <a:srgbClr val="00803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41098AAB-2E4C-4B0E-987D-3F3150AC17B2}"/>
                  </a:ext>
                </a:extLst>
              </p:cNvPr>
              <p:cNvSpPr txBox="1"/>
              <p:nvPr/>
            </p:nvSpPr>
            <p:spPr>
              <a:xfrm>
                <a:off x="4056149" y="958194"/>
                <a:ext cx="1192502" cy="706008"/>
              </a:xfrm>
              <a:prstGeom prst="rect">
                <a:avLst/>
              </a:prstGeom>
              <a:noFill/>
              <a:ln w="19050">
                <a:solidFill>
                  <a:srgbClr val="008037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/>
                  <a:t>Corps de la police</a:t>
                </a: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2137A16D-666A-4B2D-A4AE-CE896AF0EF9B}"/>
                  </a:ext>
                </a:extLst>
              </p:cNvPr>
              <p:cNvCxnSpPr>
                <a:cxnSpLocks/>
                <a:endCxn id="35" idx="2"/>
              </p:cNvCxnSpPr>
              <p:nvPr/>
            </p:nvCxnSpPr>
            <p:spPr>
              <a:xfrm flipV="1">
                <a:off x="3938445" y="1991277"/>
                <a:ext cx="2015789" cy="112270"/>
              </a:xfrm>
              <a:prstGeom prst="straightConnector1">
                <a:avLst/>
              </a:prstGeom>
              <a:ln w="19050">
                <a:solidFill>
                  <a:srgbClr val="00803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AAE8DD12-FBBB-49FB-9851-D1316A03EBA9}"/>
                  </a:ext>
                </a:extLst>
              </p:cNvPr>
              <p:cNvSpPr txBox="1"/>
              <p:nvPr/>
            </p:nvSpPr>
            <p:spPr>
              <a:xfrm>
                <a:off x="5351746" y="994559"/>
                <a:ext cx="1204977" cy="996718"/>
              </a:xfrm>
              <a:prstGeom prst="rect">
                <a:avLst/>
              </a:prstGeom>
              <a:noFill/>
              <a:ln w="19050">
                <a:solidFill>
                  <a:srgbClr val="008037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/>
                  <a:t>Mise en page du texte</a:t>
                </a:r>
              </a:p>
            </p:txBody>
          </p:sp>
        </p:grp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id="{001E1181-3D3B-4CC1-8F57-7C50051F78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89186" y="6396094"/>
              <a:ext cx="467975" cy="240226"/>
            </a:xfrm>
            <a:prstGeom prst="straightConnector1">
              <a:avLst/>
            </a:prstGeom>
            <a:ln w="19050">
              <a:solidFill>
                <a:srgbClr val="0080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16DC2010-42E5-4E6C-AE33-3E7FEC646AE3}"/>
              </a:ext>
            </a:extLst>
          </p:cNvPr>
          <p:cNvCxnSpPr>
            <a:cxnSpLocks/>
          </p:cNvCxnSpPr>
          <p:nvPr/>
        </p:nvCxnSpPr>
        <p:spPr>
          <a:xfrm flipH="1">
            <a:off x="836510" y="4951573"/>
            <a:ext cx="5391521" cy="23141"/>
          </a:xfrm>
          <a:prstGeom prst="line">
            <a:avLst/>
          </a:prstGeom>
          <a:ln w="28575">
            <a:solidFill>
              <a:srgbClr val="00803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ZoneTexte 124">
            <a:extLst>
              <a:ext uri="{FF2B5EF4-FFF2-40B4-BE49-F238E27FC236}">
                <a16:creationId xmlns:a16="http://schemas.microsoft.com/office/drawing/2014/main" id="{F3282ED8-E8B7-4244-A9FB-AD0CBC6CEF3A}"/>
              </a:ext>
            </a:extLst>
          </p:cNvPr>
          <p:cNvSpPr txBox="1"/>
          <p:nvPr/>
        </p:nvSpPr>
        <p:spPr>
          <a:xfrm>
            <a:off x="8393763" y="726932"/>
            <a:ext cx="1694654" cy="307777"/>
          </a:xfrm>
          <a:prstGeom prst="rect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🖊 Options du texte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E65C7258-47FC-40E7-A5BC-4665202D2A8C}"/>
              </a:ext>
            </a:extLst>
          </p:cNvPr>
          <p:cNvSpPr txBox="1"/>
          <p:nvPr/>
        </p:nvSpPr>
        <p:spPr>
          <a:xfrm>
            <a:off x="8328956" y="3907384"/>
            <a:ext cx="2009869" cy="307777"/>
          </a:xfrm>
          <a:prstGeom prst="rect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🖼 Options des images</a:t>
            </a:r>
          </a:p>
        </p:txBody>
      </p:sp>
    </p:spTree>
    <p:extLst>
      <p:ext uri="{BB962C8B-B14F-4D97-AF65-F5344CB8AC3E}">
        <p14:creationId xmlns:p14="http://schemas.microsoft.com/office/powerpoint/2010/main" val="39060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13950B-ECB5-40A1-B3EB-C14365EA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267" y="985275"/>
            <a:ext cx="6663027" cy="5400224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3099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-239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🔽 Télécharger son document !</a:t>
            </a:r>
            <a:endParaRPr lang="fr-FR" sz="4000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81A13FE-363C-4BEB-9868-5F5573CAB80E}"/>
              </a:ext>
            </a:extLst>
          </p:cNvPr>
          <p:cNvSpPr/>
          <p:nvPr/>
        </p:nvSpPr>
        <p:spPr>
          <a:xfrm>
            <a:off x="2970578" y="5908091"/>
            <a:ext cx="1753687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9A20723-5682-4354-9794-174FF4D9A6D7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2637786" y="6014749"/>
            <a:ext cx="332792" cy="110800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55056DA-2BD5-400A-B895-0AEDD77B1E06}"/>
              </a:ext>
            </a:extLst>
          </p:cNvPr>
          <p:cNvSpPr txBox="1"/>
          <p:nvPr/>
        </p:nvSpPr>
        <p:spPr>
          <a:xfrm>
            <a:off x="231533" y="792543"/>
            <a:ext cx="2927911" cy="830997"/>
          </a:xfrm>
          <a:prstGeom prst="rect">
            <a:avLst/>
          </a:prstGeom>
          <a:solidFill>
            <a:srgbClr val="008037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🧐 Mon projet est terminé, je fais quoi ?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FC38931-841F-45D6-BF19-74FF26E7B0E7}"/>
              </a:ext>
            </a:extLst>
          </p:cNvPr>
          <p:cNvSpPr/>
          <p:nvPr/>
        </p:nvSpPr>
        <p:spPr>
          <a:xfrm>
            <a:off x="6023576" y="1010389"/>
            <a:ext cx="283920" cy="27115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78BC01C-BB16-4CA4-B76D-A88E15CCB64F}"/>
              </a:ext>
            </a:extLst>
          </p:cNvPr>
          <p:cNvCxnSpPr>
            <a:cxnSpLocks/>
            <a:stCxn id="29" idx="5"/>
            <a:endCxn id="33" idx="0"/>
          </p:cNvCxnSpPr>
          <p:nvPr/>
        </p:nvCxnSpPr>
        <p:spPr>
          <a:xfrm>
            <a:off x="6265917" y="1241835"/>
            <a:ext cx="497076" cy="264584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2298D129-4A4A-492C-B628-1D754CBB2E36}"/>
              </a:ext>
            </a:extLst>
          </p:cNvPr>
          <p:cNvSpPr txBox="1"/>
          <p:nvPr/>
        </p:nvSpPr>
        <p:spPr>
          <a:xfrm>
            <a:off x="5553357" y="1506419"/>
            <a:ext cx="2419272" cy="1323439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En cliquant ici j’accède aux options de téléchargement de ma création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02C966-D040-429A-9A74-C487F0EA2F3C}"/>
              </a:ext>
            </a:extLst>
          </p:cNvPr>
          <p:cNvSpPr txBox="1"/>
          <p:nvPr/>
        </p:nvSpPr>
        <p:spPr>
          <a:xfrm>
            <a:off x="218514" y="5660806"/>
            <a:ext cx="2419272" cy="1015663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Pour créer un document avec plusieurs pages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1FB7933-CEDE-4028-A079-BBA2FD6A39A5}"/>
              </a:ext>
            </a:extLst>
          </p:cNvPr>
          <p:cNvSpPr/>
          <p:nvPr/>
        </p:nvSpPr>
        <p:spPr>
          <a:xfrm>
            <a:off x="4894561" y="1713394"/>
            <a:ext cx="283920" cy="27115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86753B1-839B-4239-B303-F69331B4035C}"/>
              </a:ext>
            </a:extLst>
          </p:cNvPr>
          <p:cNvCxnSpPr>
            <a:cxnSpLocks/>
            <a:stCxn id="23" idx="3"/>
            <a:endCxn id="21" idx="2"/>
          </p:cNvCxnSpPr>
          <p:nvPr/>
        </p:nvCxnSpPr>
        <p:spPr>
          <a:xfrm flipV="1">
            <a:off x="2155371" y="1848972"/>
            <a:ext cx="2739190" cy="32494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DE1909C-3F93-40F2-BC97-73478E407882}"/>
              </a:ext>
            </a:extLst>
          </p:cNvPr>
          <p:cNvSpPr txBox="1"/>
          <p:nvPr/>
        </p:nvSpPr>
        <p:spPr>
          <a:xfrm>
            <a:off x="189297" y="1850751"/>
            <a:ext cx="1966074" cy="646331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Pour copier la page actuelle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47A8393-47A2-4140-A117-FC4AB74BA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549" y="852082"/>
            <a:ext cx="3219899" cy="2762636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A318884-721D-4F56-B658-72848A154F57}"/>
              </a:ext>
            </a:extLst>
          </p:cNvPr>
          <p:cNvCxnSpPr>
            <a:cxnSpLocks/>
          </p:cNvCxnSpPr>
          <p:nvPr/>
        </p:nvCxnSpPr>
        <p:spPr>
          <a:xfrm flipV="1">
            <a:off x="7972629" y="1488881"/>
            <a:ext cx="280785" cy="187837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D8A0B911-14A6-41FE-B041-0B382FF7A30B}"/>
              </a:ext>
            </a:extLst>
          </p:cNvPr>
          <p:cNvCxnSpPr>
            <a:cxnSpLocks/>
            <a:stCxn id="47" idx="4"/>
          </p:cNvCxnSpPr>
          <p:nvPr/>
        </p:nvCxnSpPr>
        <p:spPr>
          <a:xfrm>
            <a:off x="11209062" y="2133031"/>
            <a:ext cx="0" cy="162302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B0E25983-9705-4213-B034-F8352F370099}"/>
              </a:ext>
            </a:extLst>
          </p:cNvPr>
          <p:cNvSpPr/>
          <p:nvPr/>
        </p:nvSpPr>
        <p:spPr>
          <a:xfrm>
            <a:off x="10993414" y="1698116"/>
            <a:ext cx="431296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557C2F41-0AEC-451D-8DA7-00E180798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160" y="3756056"/>
            <a:ext cx="1701540" cy="2657460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06F2F985-6DB6-42DE-9FF2-03DEE16FD6ED}"/>
              </a:ext>
            </a:extLst>
          </p:cNvPr>
          <p:cNvSpPr/>
          <p:nvPr/>
        </p:nvSpPr>
        <p:spPr>
          <a:xfrm>
            <a:off x="9047352" y="3130900"/>
            <a:ext cx="1753687" cy="43491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513535D-0690-44CD-8C56-F72B56E97F6C}"/>
              </a:ext>
            </a:extLst>
          </p:cNvPr>
          <p:cNvSpPr txBox="1"/>
          <p:nvPr/>
        </p:nvSpPr>
        <p:spPr>
          <a:xfrm>
            <a:off x="5466776" y="3090270"/>
            <a:ext cx="2559900" cy="1877437"/>
          </a:xfrm>
          <a:prstGeom prst="rect">
            <a:avLst/>
          </a:prstGeom>
          <a:noFill/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Quand j’ai sélectionné mon format, je peux télécharger mon document</a:t>
            </a:r>
          </a:p>
          <a:p>
            <a:pPr algn="ctr"/>
            <a:r>
              <a:rPr lang="fr-FR" sz="2000" dirty="0"/>
              <a:t>💡 </a:t>
            </a:r>
            <a:r>
              <a:rPr lang="fr-FR" sz="1600" i="1" dirty="0"/>
              <a:t>Je le retrouve dans mon dossier de téléchargements</a:t>
            </a:r>
            <a:endParaRPr lang="fr-FR" sz="2000" i="1" dirty="0"/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57C43D6B-4AE8-4F1F-9007-25E2C626900D}"/>
              </a:ext>
            </a:extLst>
          </p:cNvPr>
          <p:cNvCxnSpPr>
            <a:cxnSpLocks/>
          </p:cNvCxnSpPr>
          <p:nvPr/>
        </p:nvCxnSpPr>
        <p:spPr>
          <a:xfrm flipH="1">
            <a:off x="8040902" y="3348357"/>
            <a:ext cx="1055951" cy="387444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DFA13385-A79A-45B2-8729-E5BBDF9CCD4B}"/>
              </a:ext>
            </a:extLst>
          </p:cNvPr>
          <p:cNvSpPr txBox="1"/>
          <p:nvPr/>
        </p:nvSpPr>
        <p:spPr>
          <a:xfrm>
            <a:off x="9957707" y="914541"/>
            <a:ext cx="232181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Pour sélectionner le type de fichier que je souhaite créer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8571E320-85B1-4E88-BE88-B2BD0CC0C2BF}"/>
              </a:ext>
            </a:extLst>
          </p:cNvPr>
          <p:cNvCxnSpPr>
            <a:cxnSpLocks/>
            <a:stCxn id="65" idx="2"/>
            <a:endCxn id="47" idx="0"/>
          </p:cNvCxnSpPr>
          <p:nvPr/>
        </p:nvCxnSpPr>
        <p:spPr>
          <a:xfrm>
            <a:off x="11118617" y="1437761"/>
            <a:ext cx="90445" cy="260355"/>
          </a:xfrm>
          <a:prstGeom prst="straightConnector1">
            <a:avLst/>
          </a:prstGeom>
          <a:ln w="57150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117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401</Words>
  <Application>Microsoft Office PowerPoint</Application>
  <PresentationFormat>Grand écran</PresentationFormat>
  <Paragraphs>58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Quicksand-Bold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25</cp:revision>
  <cp:lastPrinted>2022-02-23T12:25:21Z</cp:lastPrinted>
  <dcterms:created xsi:type="dcterms:W3CDTF">2021-12-15T13:49:53Z</dcterms:created>
  <dcterms:modified xsi:type="dcterms:W3CDTF">2022-02-23T12:42:34Z</dcterms:modified>
</cp:coreProperties>
</file>